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9" r:id="rId5"/>
    <p:sldId id="260" r:id="rId6"/>
    <p:sldId id="270" r:id="rId7"/>
    <p:sldId id="261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7CF65-F170-4F0F-88DF-09F26031D78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B331D-5380-40EC-A0AC-B906C180BD5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652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8564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9493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452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158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672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645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39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84FC8-5890-47D3-8AC5-BEDF7681F9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75F9-AE55-4499-8103-5A00C3A39259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Care For Life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996952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Care for all of God’s creation,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every living thing,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the treasure we’ve been given,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life.</a:t>
            </a:r>
            <a:endParaRPr lang="en-AU" sz="2800" dirty="0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Care For Life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105853"/>
            <a:ext cx="8424936" cy="26462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Hear the humpback singing from the sea,</a:t>
            </a:r>
          </a:p>
          <a:p>
            <a:pPr>
              <a:buNone/>
            </a:pPr>
            <a:r>
              <a:rPr lang="en-AU" sz="2800" dirty="0"/>
              <a:t>With a message for you and for me.</a:t>
            </a:r>
          </a:p>
          <a:p>
            <a:pPr>
              <a:buNone/>
            </a:pPr>
            <a:r>
              <a:rPr lang="en-AU" sz="2800" dirty="0"/>
              <a:t>The dolphins and the coral reef,</a:t>
            </a:r>
          </a:p>
          <a:p>
            <a:pPr>
              <a:buNone/>
            </a:pPr>
            <a:r>
              <a:rPr lang="en-AU" sz="2800" dirty="0"/>
              <a:t>The fishes in the ocean deep,</a:t>
            </a:r>
          </a:p>
          <a:p>
            <a:pPr>
              <a:buNone/>
            </a:pPr>
            <a:r>
              <a:rPr lang="en-AU" sz="2800" dirty="0"/>
              <a:t>They won’t survive unless we hear their plea 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4884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Care for all of God’s creation,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every living thing,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the treasure we’ve been given,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life.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681487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096852"/>
            <a:ext cx="820891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An eagle in a clear blue sky,</a:t>
            </a:r>
          </a:p>
          <a:p>
            <a:pPr>
              <a:buNone/>
            </a:pPr>
            <a:r>
              <a:rPr lang="en-AU" sz="2800" dirty="0"/>
              <a:t>Soars above a mountain high.</a:t>
            </a:r>
          </a:p>
          <a:p>
            <a:pPr>
              <a:buNone/>
            </a:pPr>
            <a:r>
              <a:rPr lang="en-AU" sz="2800" dirty="0"/>
              <a:t>The dancing streams and forest trees,</a:t>
            </a:r>
          </a:p>
          <a:p>
            <a:pPr>
              <a:buNone/>
            </a:pPr>
            <a:r>
              <a:rPr lang="en-AU" sz="2800" dirty="0"/>
              <a:t>So much life depends on these.</a:t>
            </a:r>
          </a:p>
          <a:p>
            <a:pPr>
              <a:buNone/>
            </a:pPr>
            <a:r>
              <a:rPr lang="en-AU" sz="2800" dirty="0"/>
              <a:t>We’ll be sorry if we do not try 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4884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Care for all of God’s creation,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every living thing,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the treasure we’ve been given,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life.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51380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26106"/>
            <a:ext cx="8174360" cy="26057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must gather side by side.</a:t>
            </a:r>
          </a:p>
          <a:p>
            <a:pPr>
              <a:buNone/>
            </a:pPr>
            <a:r>
              <a:rPr lang="en-AU" sz="2800" dirty="0"/>
              <a:t>People of the earth unite.</a:t>
            </a:r>
          </a:p>
          <a:p>
            <a:pPr>
              <a:buNone/>
            </a:pPr>
            <a:r>
              <a:rPr lang="en-AU" sz="2800" dirty="0"/>
              <a:t>Our sisters and our brothers,</a:t>
            </a:r>
          </a:p>
          <a:p>
            <a:pPr>
              <a:buNone/>
            </a:pPr>
            <a:r>
              <a:rPr lang="en-AU" sz="2800" dirty="0"/>
              <a:t>Our fathers and our mothers</a:t>
            </a:r>
          </a:p>
          <a:p>
            <a:pPr>
              <a:buNone/>
            </a:pPr>
            <a:r>
              <a:rPr lang="en-AU" sz="2800" dirty="0"/>
              <a:t>The time has come, now we must decide 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996952"/>
            <a:ext cx="835292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Care for all of God’s creation,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every living thing,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the treasure we’ve been given,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Care for life.</a:t>
            </a:r>
            <a:endParaRPr lang="en-AU" sz="2800" dirty="0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Care For Life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1463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227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2015-08-10T05:19:55Z</dcterms:created>
  <dcterms:modified xsi:type="dcterms:W3CDTF">2016-02-04T10:49:13Z</dcterms:modified>
</cp:coreProperties>
</file>